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  <p:sldId id="263" r:id="rId5"/>
    <p:sldId id="259" r:id="rId6"/>
    <p:sldId id="258" r:id="rId7"/>
    <p:sldId id="257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8A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3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4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4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09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58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6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0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52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2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8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158A-09DD-4DBA-B576-C9EFEC85A9D8}" type="datetimeFigureOut">
              <a:rPr lang="de-DE" smtClean="0"/>
              <a:t>12.06.2019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446E-D841-47E0-933D-6A450CAD2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sp>
        <p:nvSpPr>
          <p:cNvPr id="9" name="Rechteck 8"/>
          <p:cNvSpPr/>
          <p:nvPr/>
        </p:nvSpPr>
        <p:spPr>
          <a:xfrm>
            <a:off x="537634" y="20275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1" dirty="0" smtClean="0"/>
              <a:t>Locations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1" dirty="0" smtClean="0"/>
              <a:t>Poster Installation</a:t>
            </a:r>
            <a:endParaRPr lang="de-DE" sz="32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1" dirty="0"/>
              <a:t>Group </a:t>
            </a:r>
            <a:r>
              <a:rPr lang="de-DE" sz="3200" b="1" dirty="0" smtClean="0"/>
              <a:t>Picture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1" dirty="0" smtClean="0"/>
              <a:t>Conference Dinner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1" dirty="0" err="1" smtClean="0"/>
              <a:t>Miscellaneous</a:t>
            </a:r>
            <a:endParaRPr lang="de-DE" sz="3200" b="1" dirty="0" smtClean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sp>
        <p:nvSpPr>
          <p:cNvPr id="9" name="Rechteck 8"/>
          <p:cNvSpPr/>
          <p:nvPr/>
        </p:nvSpPr>
        <p:spPr>
          <a:xfrm>
            <a:off x="537634" y="12401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 smtClean="0"/>
              <a:t>Locations</a:t>
            </a:r>
          </a:p>
          <a:p>
            <a:endParaRPr lang="de-DE" sz="3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u="sng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537634" y="2007800"/>
            <a:ext cx="10841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 smtClean="0"/>
              <a:t>coffee</a:t>
            </a:r>
            <a:r>
              <a:rPr lang="de-DE" sz="2800" dirty="0" smtClean="0"/>
              <a:t> 		</a:t>
            </a:r>
            <a:r>
              <a:rPr lang="de-DE" sz="2800" dirty="0" smtClean="0">
                <a:sym typeface="Wingdings" panose="05000000000000000000" pitchFamily="2" charset="2"/>
              </a:rPr>
              <a:t></a:t>
            </a:r>
            <a:r>
              <a:rPr lang="de-DE" sz="2800" dirty="0" smtClean="0"/>
              <a:t> </a:t>
            </a:r>
            <a:r>
              <a:rPr lang="de-DE" sz="2800" dirty="0" err="1" smtClean="0"/>
              <a:t>conference</a:t>
            </a:r>
            <a:r>
              <a:rPr lang="de-DE" sz="2800" dirty="0" smtClean="0"/>
              <a:t> </a:t>
            </a:r>
            <a:r>
              <a:rPr lang="de-DE" sz="2800" dirty="0" err="1" smtClean="0"/>
              <a:t>room</a:t>
            </a:r>
            <a:r>
              <a:rPr lang="de-DE" sz="2800" dirty="0" smtClean="0"/>
              <a:t> 22/23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lunch </a:t>
            </a:r>
            <a:r>
              <a:rPr lang="de-DE" sz="2800" dirty="0" smtClean="0"/>
              <a:t> 		</a:t>
            </a:r>
            <a:r>
              <a:rPr lang="de-DE" sz="2800" dirty="0" smtClean="0">
                <a:sym typeface="Wingdings" panose="05000000000000000000" pitchFamily="2" charset="2"/>
              </a:rPr>
              <a:t></a:t>
            </a:r>
            <a:r>
              <a:rPr lang="de-DE" sz="2800" dirty="0" smtClean="0"/>
              <a:t> 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d</a:t>
            </a:r>
            <a:r>
              <a:rPr lang="de-DE" sz="2800" dirty="0" err="1" smtClean="0"/>
              <a:t>oor</a:t>
            </a:r>
            <a:r>
              <a:rPr lang="de-DE" sz="2800" dirty="0" smtClean="0"/>
              <a:t>, </a:t>
            </a:r>
            <a:r>
              <a:rPr lang="de-DE" sz="2800" dirty="0" err="1" smtClean="0"/>
              <a:t>room</a:t>
            </a:r>
            <a:r>
              <a:rPr lang="de-DE" sz="2800" dirty="0" smtClean="0"/>
              <a:t> 24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 smtClean="0"/>
              <a:t>posters</a:t>
            </a:r>
            <a:r>
              <a:rPr lang="de-DE" sz="2800" dirty="0" smtClean="0"/>
              <a:t> 		</a:t>
            </a:r>
            <a:r>
              <a:rPr lang="de-DE" sz="2800" dirty="0" smtClean="0">
                <a:sym typeface="Wingdings" panose="05000000000000000000" pitchFamily="2" charset="2"/>
              </a:rPr>
              <a:t></a:t>
            </a:r>
            <a:r>
              <a:rPr lang="de-DE" sz="2800" dirty="0" smtClean="0"/>
              <a:t> 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door</a:t>
            </a:r>
            <a:r>
              <a:rPr lang="de-DE" sz="2800" dirty="0" smtClean="0"/>
              <a:t>, </a:t>
            </a:r>
            <a:r>
              <a:rPr lang="de-DE" sz="2800" dirty="0" err="1" smtClean="0"/>
              <a:t>room</a:t>
            </a:r>
            <a:r>
              <a:rPr lang="de-DE" sz="2800" dirty="0" smtClean="0"/>
              <a:t> 24</a:t>
            </a:r>
            <a:endParaRPr lang="de-DE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 smtClean="0"/>
              <a:t>toilets</a:t>
            </a:r>
            <a:r>
              <a:rPr lang="de-DE" sz="2800" dirty="0" smtClean="0"/>
              <a:t> 		</a:t>
            </a:r>
            <a:r>
              <a:rPr lang="de-DE" sz="2800" dirty="0" smtClean="0">
                <a:sym typeface="Wingdings" panose="05000000000000000000" pitchFamily="2" charset="2"/>
              </a:rPr>
              <a:t></a:t>
            </a:r>
            <a:r>
              <a:rPr lang="de-DE" sz="2800" dirty="0" smtClean="0"/>
              <a:t> </a:t>
            </a:r>
            <a:r>
              <a:rPr lang="de-DE" sz="2800" dirty="0" err="1" smtClean="0"/>
              <a:t>downstairs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41999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sp>
        <p:nvSpPr>
          <p:cNvPr id="9" name="Rechteck 8"/>
          <p:cNvSpPr/>
          <p:nvPr/>
        </p:nvSpPr>
        <p:spPr>
          <a:xfrm>
            <a:off x="537634" y="12401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 smtClean="0"/>
              <a:t>Poster Installation</a:t>
            </a:r>
          </a:p>
          <a:p>
            <a:endParaRPr lang="de-DE" sz="3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u="sng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537634" y="2007800"/>
            <a:ext cx="108415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1st </a:t>
            </a:r>
            <a:r>
              <a:rPr lang="de-DE" sz="2800" dirty="0" err="1" smtClean="0"/>
              <a:t>coffee</a:t>
            </a:r>
            <a:r>
              <a:rPr lang="de-DE" sz="2800" dirty="0" smtClean="0"/>
              <a:t> break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 smtClean="0"/>
              <a:t>Room</a:t>
            </a:r>
            <a:r>
              <a:rPr lang="de-DE" sz="2800" dirty="0" smtClean="0"/>
              <a:t> 24 (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door</a:t>
            </a:r>
            <a:r>
              <a:rPr lang="de-DE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1352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sp>
        <p:nvSpPr>
          <p:cNvPr id="9" name="Rechteck 8"/>
          <p:cNvSpPr/>
          <p:nvPr/>
        </p:nvSpPr>
        <p:spPr>
          <a:xfrm>
            <a:off x="537634" y="12401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 smtClean="0"/>
              <a:t>Group Picture</a:t>
            </a:r>
          </a:p>
          <a:p>
            <a:endParaRPr lang="de-DE" sz="3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u="sng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537634" y="2007800"/>
            <a:ext cx="1084156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Today 12:15h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Follow </a:t>
            </a:r>
            <a:r>
              <a:rPr lang="de-DE" sz="2800" dirty="0" err="1" smtClean="0"/>
              <a:t>us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model</a:t>
            </a:r>
            <a:r>
              <a:rPr lang="de-DE" sz="2800" dirty="0" smtClean="0"/>
              <a:t>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ships</a:t>
            </a:r>
            <a:r>
              <a:rPr lang="de-DE" sz="2800" dirty="0" smtClean="0"/>
              <a:t>!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 smtClean="0"/>
              <a:t>Towerblock</a:t>
            </a:r>
            <a:r>
              <a:rPr lang="de-DE" sz="2800" dirty="0" smtClean="0"/>
              <a:t> “GEOMATIKUM“, Bundesstr. 55 (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building</a:t>
            </a:r>
            <a:r>
              <a:rPr lang="de-DE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2808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12235158" cy="45466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2398" y="6248400"/>
            <a:ext cx="916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Restaurant „Hafenblick“ im Fischerhaus, St. Pauli Fischmarkt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37634" y="10242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 smtClean="0"/>
              <a:t>Conference Dinner</a:t>
            </a:r>
          </a:p>
          <a:p>
            <a:endParaRPr lang="de-DE" sz="3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cxnSp>
        <p:nvCxnSpPr>
          <p:cNvPr id="12" name="Gerader Verbinder 11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14299"/>
            <a:ext cx="727911" cy="7279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159416"/>
            <a:ext cx="1967168" cy="637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800" y="1847445"/>
            <a:ext cx="3538402" cy="326904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603" y="1008656"/>
            <a:ext cx="8750398" cy="559027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818648" y="5245767"/>
            <a:ext cx="282742" cy="1323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81124" y="5190508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chemeClr val="bg1"/>
                </a:solidFill>
              </a:rPr>
              <a:t>112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642559" y="1817368"/>
            <a:ext cx="282742" cy="1323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1605035" y="1762109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chemeClr val="bg1"/>
                </a:solidFill>
              </a:rPr>
              <a:t>112</a:t>
            </a:r>
            <a:endParaRPr lang="de-DE" sz="900" b="1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622522" y="1068538"/>
            <a:ext cx="282742" cy="24664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1605035" y="1089593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U3</a:t>
            </a:r>
            <a:endParaRPr lang="de-DE" sz="9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607718" y="5122656"/>
            <a:ext cx="769763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Restaurant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49211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14299"/>
            <a:ext cx="727911" cy="72791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159416"/>
            <a:ext cx="1967168" cy="637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603" y="1008656"/>
            <a:ext cx="8750398" cy="55902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801" y="1847445"/>
            <a:ext cx="3395414" cy="1623246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447040" y="3346027"/>
            <a:ext cx="2174240" cy="0"/>
          </a:xfrm>
          <a:prstGeom prst="line">
            <a:avLst/>
          </a:prstGeom>
          <a:ln w="34925">
            <a:solidFill>
              <a:srgbClr val="E848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ihandform 10"/>
          <p:cNvSpPr/>
          <p:nvPr/>
        </p:nvSpPr>
        <p:spPr>
          <a:xfrm>
            <a:off x="5222240" y="5100320"/>
            <a:ext cx="20323" cy="311573"/>
          </a:xfrm>
          <a:custGeom>
            <a:avLst/>
            <a:gdLst>
              <a:gd name="connsiteX0" fmla="*/ 0 w 20323"/>
              <a:gd name="connsiteY0" fmla="*/ 0 h 311573"/>
              <a:gd name="connsiteX1" fmla="*/ 0 w 20323"/>
              <a:gd name="connsiteY1" fmla="*/ 121920 h 311573"/>
              <a:gd name="connsiteX2" fmla="*/ 13547 w 20323"/>
              <a:gd name="connsiteY2" fmla="*/ 264160 h 311573"/>
              <a:gd name="connsiteX3" fmla="*/ 20320 w 20323"/>
              <a:gd name="connsiteY3" fmla="*/ 311573 h 31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3" h="311573">
                <a:moveTo>
                  <a:pt x="0" y="0"/>
                </a:moveTo>
                <a:cubicBezTo>
                  <a:pt x="15540" y="77704"/>
                  <a:pt x="0" y="-15894"/>
                  <a:pt x="0" y="121920"/>
                </a:cubicBezTo>
                <a:cubicBezTo>
                  <a:pt x="0" y="140553"/>
                  <a:pt x="10140" y="238612"/>
                  <a:pt x="13547" y="264160"/>
                </a:cubicBezTo>
                <a:cubicBezTo>
                  <a:pt x="20691" y="317740"/>
                  <a:pt x="20320" y="289305"/>
                  <a:pt x="20320" y="311573"/>
                </a:cubicBezTo>
              </a:path>
            </a:pathLst>
          </a:custGeom>
          <a:noFill/>
          <a:ln w="44450">
            <a:solidFill>
              <a:srgbClr val="E848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4924213" y="5086773"/>
            <a:ext cx="88080" cy="325120"/>
          </a:xfrm>
          <a:custGeom>
            <a:avLst/>
            <a:gdLst>
              <a:gd name="connsiteX0" fmla="*/ 0 w 88080"/>
              <a:gd name="connsiteY0" fmla="*/ 0 h 325120"/>
              <a:gd name="connsiteX1" fmla="*/ 6774 w 88080"/>
              <a:gd name="connsiteY1" fmla="*/ 33867 h 325120"/>
              <a:gd name="connsiteX2" fmla="*/ 13547 w 88080"/>
              <a:gd name="connsiteY2" fmla="*/ 74507 h 325120"/>
              <a:gd name="connsiteX3" fmla="*/ 27094 w 88080"/>
              <a:gd name="connsiteY3" fmla="*/ 128694 h 325120"/>
              <a:gd name="connsiteX4" fmla="*/ 47414 w 88080"/>
              <a:gd name="connsiteY4" fmla="*/ 176107 h 325120"/>
              <a:gd name="connsiteX5" fmla="*/ 54187 w 88080"/>
              <a:gd name="connsiteY5" fmla="*/ 209974 h 325120"/>
              <a:gd name="connsiteX6" fmla="*/ 67734 w 88080"/>
              <a:gd name="connsiteY6" fmla="*/ 250614 h 325120"/>
              <a:gd name="connsiteX7" fmla="*/ 74507 w 88080"/>
              <a:gd name="connsiteY7" fmla="*/ 298027 h 325120"/>
              <a:gd name="connsiteX8" fmla="*/ 88054 w 88080"/>
              <a:gd name="connsiteY8" fmla="*/ 32512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80" h="325120">
                <a:moveTo>
                  <a:pt x="0" y="0"/>
                </a:moveTo>
                <a:cubicBezTo>
                  <a:pt x="2258" y="11289"/>
                  <a:pt x="4715" y="22540"/>
                  <a:pt x="6774" y="33867"/>
                </a:cubicBezTo>
                <a:cubicBezTo>
                  <a:pt x="9231" y="47379"/>
                  <a:pt x="10669" y="61078"/>
                  <a:pt x="13547" y="74507"/>
                </a:cubicBezTo>
                <a:cubicBezTo>
                  <a:pt x="17448" y="92712"/>
                  <a:pt x="22578" y="110632"/>
                  <a:pt x="27094" y="128694"/>
                </a:cubicBezTo>
                <a:cubicBezTo>
                  <a:pt x="35842" y="163685"/>
                  <a:pt x="28703" y="148041"/>
                  <a:pt x="47414" y="176107"/>
                </a:cubicBezTo>
                <a:cubicBezTo>
                  <a:pt x="49672" y="187396"/>
                  <a:pt x="51158" y="198867"/>
                  <a:pt x="54187" y="209974"/>
                </a:cubicBezTo>
                <a:cubicBezTo>
                  <a:pt x="57944" y="223750"/>
                  <a:pt x="67734" y="250614"/>
                  <a:pt x="67734" y="250614"/>
                </a:cubicBezTo>
                <a:cubicBezTo>
                  <a:pt x="69992" y="266418"/>
                  <a:pt x="69920" y="282736"/>
                  <a:pt x="74507" y="298027"/>
                </a:cubicBezTo>
                <a:cubicBezTo>
                  <a:pt x="89306" y="347358"/>
                  <a:pt x="88054" y="302682"/>
                  <a:pt x="88054" y="325120"/>
                </a:cubicBezTo>
              </a:path>
            </a:pathLst>
          </a:custGeom>
          <a:noFill/>
          <a:ln w="38100">
            <a:solidFill>
              <a:srgbClr val="E848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10923614" y="5005493"/>
            <a:ext cx="164333" cy="358987"/>
          </a:xfrm>
          <a:custGeom>
            <a:avLst/>
            <a:gdLst>
              <a:gd name="connsiteX0" fmla="*/ 8546 w 164333"/>
              <a:gd name="connsiteY0" fmla="*/ 0 h 358987"/>
              <a:gd name="connsiteX1" fmla="*/ 8546 w 164333"/>
              <a:gd name="connsiteY1" fmla="*/ 115147 h 358987"/>
              <a:gd name="connsiteX2" fmla="*/ 22093 w 164333"/>
              <a:gd name="connsiteY2" fmla="*/ 142240 h 358987"/>
              <a:gd name="connsiteX3" fmla="*/ 62733 w 164333"/>
              <a:gd name="connsiteY3" fmla="*/ 149014 h 358987"/>
              <a:gd name="connsiteX4" fmla="*/ 83053 w 164333"/>
              <a:gd name="connsiteY4" fmla="*/ 155787 h 358987"/>
              <a:gd name="connsiteX5" fmla="*/ 89826 w 164333"/>
              <a:gd name="connsiteY5" fmla="*/ 176107 h 358987"/>
              <a:gd name="connsiteX6" fmla="*/ 96599 w 164333"/>
              <a:gd name="connsiteY6" fmla="*/ 203200 h 358987"/>
              <a:gd name="connsiteX7" fmla="*/ 137239 w 164333"/>
              <a:gd name="connsiteY7" fmla="*/ 223520 h 358987"/>
              <a:gd name="connsiteX8" fmla="*/ 150786 w 164333"/>
              <a:gd name="connsiteY8" fmla="*/ 264160 h 358987"/>
              <a:gd name="connsiteX9" fmla="*/ 157559 w 164333"/>
              <a:gd name="connsiteY9" fmla="*/ 284480 h 358987"/>
              <a:gd name="connsiteX10" fmla="*/ 164333 w 164333"/>
              <a:gd name="connsiteY10" fmla="*/ 358987 h 3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333" h="358987">
                <a:moveTo>
                  <a:pt x="8546" y="0"/>
                </a:moveTo>
                <a:cubicBezTo>
                  <a:pt x="-1447" y="49967"/>
                  <a:pt x="-4170" y="47330"/>
                  <a:pt x="8546" y="115147"/>
                </a:cubicBezTo>
                <a:cubicBezTo>
                  <a:pt x="10407" y="125071"/>
                  <a:pt x="13531" y="136889"/>
                  <a:pt x="22093" y="142240"/>
                </a:cubicBezTo>
                <a:cubicBezTo>
                  <a:pt x="33739" y="149519"/>
                  <a:pt x="49326" y="146035"/>
                  <a:pt x="62733" y="149014"/>
                </a:cubicBezTo>
                <a:cubicBezTo>
                  <a:pt x="69703" y="150563"/>
                  <a:pt x="76280" y="153529"/>
                  <a:pt x="83053" y="155787"/>
                </a:cubicBezTo>
                <a:cubicBezTo>
                  <a:pt x="85311" y="162560"/>
                  <a:pt x="87865" y="169242"/>
                  <a:pt x="89826" y="176107"/>
                </a:cubicBezTo>
                <a:cubicBezTo>
                  <a:pt x="92383" y="185058"/>
                  <a:pt x="91435" y="195454"/>
                  <a:pt x="96599" y="203200"/>
                </a:cubicBezTo>
                <a:cubicBezTo>
                  <a:pt x="104103" y="214455"/>
                  <a:pt x="125647" y="219656"/>
                  <a:pt x="137239" y="223520"/>
                </a:cubicBezTo>
                <a:lnTo>
                  <a:pt x="150786" y="264160"/>
                </a:lnTo>
                <a:lnTo>
                  <a:pt x="157559" y="284480"/>
                </a:lnTo>
                <a:lnTo>
                  <a:pt x="164333" y="358987"/>
                </a:lnTo>
              </a:path>
            </a:pathLst>
          </a:custGeom>
          <a:noFill/>
          <a:ln w="38100">
            <a:solidFill>
              <a:srgbClr val="E848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4184" y="1070851"/>
            <a:ext cx="317019" cy="286537"/>
          </a:xfrm>
          <a:prstGeom prst="rect">
            <a:avLst/>
          </a:prstGeom>
        </p:spPr>
      </p:pic>
      <p:sp>
        <p:nvSpPr>
          <p:cNvPr id="20" name="Freihandform 19"/>
          <p:cNvSpPr/>
          <p:nvPr/>
        </p:nvSpPr>
        <p:spPr>
          <a:xfrm>
            <a:off x="7847281" y="4727787"/>
            <a:ext cx="20323" cy="311573"/>
          </a:xfrm>
          <a:custGeom>
            <a:avLst/>
            <a:gdLst>
              <a:gd name="connsiteX0" fmla="*/ 0 w 20323"/>
              <a:gd name="connsiteY0" fmla="*/ 0 h 311573"/>
              <a:gd name="connsiteX1" fmla="*/ 0 w 20323"/>
              <a:gd name="connsiteY1" fmla="*/ 121920 h 311573"/>
              <a:gd name="connsiteX2" fmla="*/ 13547 w 20323"/>
              <a:gd name="connsiteY2" fmla="*/ 264160 h 311573"/>
              <a:gd name="connsiteX3" fmla="*/ 20320 w 20323"/>
              <a:gd name="connsiteY3" fmla="*/ 311573 h 31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3" h="311573">
                <a:moveTo>
                  <a:pt x="0" y="0"/>
                </a:moveTo>
                <a:cubicBezTo>
                  <a:pt x="15540" y="77704"/>
                  <a:pt x="0" y="-15894"/>
                  <a:pt x="0" y="121920"/>
                </a:cubicBezTo>
                <a:cubicBezTo>
                  <a:pt x="0" y="140553"/>
                  <a:pt x="10140" y="238612"/>
                  <a:pt x="13547" y="264160"/>
                </a:cubicBezTo>
                <a:cubicBezTo>
                  <a:pt x="20691" y="317740"/>
                  <a:pt x="20320" y="289305"/>
                  <a:pt x="20320" y="311573"/>
                </a:cubicBezTo>
              </a:path>
            </a:pathLst>
          </a:custGeom>
          <a:noFill/>
          <a:ln w="44450">
            <a:solidFill>
              <a:srgbClr val="E848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10383520" y="5120640"/>
            <a:ext cx="237067" cy="237067"/>
          </a:xfrm>
          <a:custGeom>
            <a:avLst/>
            <a:gdLst>
              <a:gd name="connsiteX0" fmla="*/ 54187 w 237067"/>
              <a:gd name="connsiteY0" fmla="*/ 0 h 237067"/>
              <a:gd name="connsiteX1" fmla="*/ 27093 w 237067"/>
              <a:gd name="connsiteY1" fmla="*/ 33867 h 237067"/>
              <a:gd name="connsiteX2" fmla="*/ 13547 w 237067"/>
              <a:gd name="connsiteY2" fmla="*/ 54187 h 237067"/>
              <a:gd name="connsiteX3" fmla="*/ 6773 w 237067"/>
              <a:gd name="connsiteY3" fmla="*/ 94827 h 237067"/>
              <a:gd name="connsiteX4" fmla="*/ 0 w 237067"/>
              <a:gd name="connsiteY4" fmla="*/ 115147 h 237067"/>
              <a:gd name="connsiteX5" fmla="*/ 6773 w 237067"/>
              <a:gd name="connsiteY5" fmla="*/ 142240 h 237067"/>
              <a:gd name="connsiteX6" fmla="*/ 27093 w 237067"/>
              <a:gd name="connsiteY6" fmla="*/ 155787 h 237067"/>
              <a:gd name="connsiteX7" fmla="*/ 155787 w 237067"/>
              <a:gd name="connsiteY7" fmla="*/ 162560 h 237067"/>
              <a:gd name="connsiteX8" fmla="*/ 196427 w 237067"/>
              <a:gd name="connsiteY8" fmla="*/ 189653 h 237067"/>
              <a:gd name="connsiteX9" fmla="*/ 216747 w 237067"/>
              <a:gd name="connsiteY9" fmla="*/ 203200 h 237067"/>
              <a:gd name="connsiteX10" fmla="*/ 237067 w 237067"/>
              <a:gd name="connsiteY10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067" h="237067">
                <a:moveTo>
                  <a:pt x="54187" y="0"/>
                </a:moveTo>
                <a:cubicBezTo>
                  <a:pt x="45156" y="11289"/>
                  <a:pt x="35767" y="22301"/>
                  <a:pt x="27093" y="33867"/>
                </a:cubicBezTo>
                <a:cubicBezTo>
                  <a:pt x="22209" y="40379"/>
                  <a:pt x="16121" y="46464"/>
                  <a:pt x="13547" y="54187"/>
                </a:cubicBezTo>
                <a:cubicBezTo>
                  <a:pt x="9204" y="67216"/>
                  <a:pt x="9752" y="81420"/>
                  <a:pt x="6773" y="94827"/>
                </a:cubicBezTo>
                <a:cubicBezTo>
                  <a:pt x="5224" y="101797"/>
                  <a:pt x="2258" y="108374"/>
                  <a:pt x="0" y="115147"/>
                </a:cubicBezTo>
                <a:cubicBezTo>
                  <a:pt x="2258" y="124178"/>
                  <a:pt x="1609" y="134494"/>
                  <a:pt x="6773" y="142240"/>
                </a:cubicBezTo>
                <a:cubicBezTo>
                  <a:pt x="11289" y="149013"/>
                  <a:pt x="19027" y="154687"/>
                  <a:pt x="27093" y="155787"/>
                </a:cubicBezTo>
                <a:cubicBezTo>
                  <a:pt x="69656" y="161591"/>
                  <a:pt x="112889" y="160302"/>
                  <a:pt x="155787" y="162560"/>
                </a:cubicBezTo>
                <a:lnTo>
                  <a:pt x="196427" y="189653"/>
                </a:lnTo>
                <a:lnTo>
                  <a:pt x="216747" y="203200"/>
                </a:lnTo>
                <a:cubicBezTo>
                  <a:pt x="225539" y="229578"/>
                  <a:pt x="218471" y="218471"/>
                  <a:pt x="237067" y="237067"/>
                </a:cubicBezTo>
              </a:path>
            </a:pathLst>
          </a:custGeom>
          <a:noFill/>
          <a:ln w="38100">
            <a:solidFill>
              <a:srgbClr val="E848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607718" y="5122656"/>
            <a:ext cx="769763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Restaurant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66121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14296"/>
            <a:ext cx="766010" cy="7660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50" y="210216"/>
            <a:ext cx="1967168" cy="6376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6502" y="257432"/>
            <a:ext cx="5398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Practical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Arragements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Day 1</a:t>
            </a:r>
          </a:p>
        </p:txBody>
      </p:sp>
      <p:sp>
        <p:nvSpPr>
          <p:cNvPr id="9" name="Rechteck 8"/>
          <p:cNvSpPr/>
          <p:nvPr/>
        </p:nvSpPr>
        <p:spPr>
          <a:xfrm>
            <a:off x="664634" y="1316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 err="1" smtClean="0"/>
              <a:t>Miscellaneous</a:t>
            </a:r>
            <a:endParaRPr lang="de-DE" sz="3200" u="sng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537634" y="880306"/>
            <a:ext cx="8161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37634" y="2007800"/>
            <a:ext cx="1084156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/>
              <a:t>m</a:t>
            </a:r>
            <a:r>
              <a:rPr lang="de-DE" sz="2800" dirty="0" err="1" smtClean="0"/>
              <a:t>enu</a:t>
            </a:r>
            <a:r>
              <a:rPr lang="de-DE" sz="2800" dirty="0" smtClean="0"/>
              <a:t> </a:t>
            </a:r>
            <a:r>
              <a:rPr lang="de-DE" sz="2800" dirty="0" err="1" smtClean="0"/>
              <a:t>cards</a:t>
            </a:r>
            <a:r>
              <a:rPr lang="de-DE" sz="2800" dirty="0" smtClean="0"/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WLAN </a:t>
            </a:r>
            <a:r>
              <a:rPr lang="de-DE" sz="2800" dirty="0" err="1" smtClean="0"/>
              <a:t>account</a:t>
            </a:r>
            <a:endParaRPr lang="de-DE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/>
              <a:t>p</a:t>
            </a:r>
            <a:r>
              <a:rPr lang="de-DE" sz="2800" dirty="0" err="1" smtClean="0"/>
              <a:t>en</a:t>
            </a:r>
            <a:endParaRPr lang="de-DE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err="1"/>
              <a:t>c</a:t>
            </a:r>
            <a:r>
              <a:rPr lang="de-DE" sz="2800" dirty="0" err="1" smtClean="0"/>
              <a:t>onference</a:t>
            </a:r>
            <a:r>
              <a:rPr lang="de-DE" sz="2800" dirty="0" smtClean="0"/>
              <a:t> </a:t>
            </a:r>
            <a:r>
              <a:rPr lang="de-DE" sz="2800" dirty="0" err="1" smtClean="0"/>
              <a:t>fees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5535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Gerriets</dc:creator>
  <cp:lastModifiedBy>Andrea Gerriets</cp:lastModifiedBy>
  <cp:revision>11</cp:revision>
  <dcterms:created xsi:type="dcterms:W3CDTF">2019-06-12T04:41:23Z</dcterms:created>
  <dcterms:modified xsi:type="dcterms:W3CDTF">2019-06-12T06:59:09Z</dcterms:modified>
</cp:coreProperties>
</file>